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png"/><Relationship Id="rId1" Type="http://schemas.openxmlformats.org/officeDocument/2006/relationships/tags" Target="../tags/tag3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2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Closed-Mesh 2 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itchell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J. </a:t>
            </a:r>
            <a:r>
              <a:rPr kumimoji="1" lang="en-US" altLang="ja-JP" sz="2000" dirty="0"/>
              <a:t>S. </a:t>
            </a:r>
            <a:r>
              <a:rPr kumimoji="1" lang="en-US" altLang="ja-JP" sz="2000" dirty="0" smtClean="0"/>
              <a:t>B., </a:t>
            </a: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ount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D. M., </a:t>
            </a:r>
            <a:r>
              <a:rPr kumimoji="1" lang="en-US" altLang="ja-JP" sz="2000" u="sng" dirty="0" smtClean="0"/>
              <a:t>P</a:t>
            </a:r>
            <a:r>
              <a:rPr kumimoji="1" lang="en-US" altLang="ja-JP" sz="2000" dirty="0" smtClean="0"/>
              <a:t>apadimitriou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C. </a:t>
            </a:r>
            <a:r>
              <a:rPr kumimoji="1" lang="en-US" altLang="ja-JP" sz="2000" dirty="0"/>
              <a:t>H</a:t>
            </a:r>
            <a:r>
              <a:rPr kumimoji="1" lang="en-US" altLang="ja-JP" sz="20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</a:t>
            </a:r>
            <a:r>
              <a:rPr kumimoji="1" lang="en-US" altLang="ja-JP" sz="2400" dirty="0"/>
              <a:t>across faces </a:t>
            </a: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>an </a:t>
            </a:r>
            <a:r>
              <a:rPr kumimoji="1" lang="en-US" altLang="ja-JP" sz="2400" dirty="0" smtClean="0"/>
              <a:t>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</a:p>
          <a:p>
            <a:endParaRPr kumimoji="1" lang="en-US" altLang="ja-JP" sz="2400" dirty="0"/>
          </a:p>
          <a:p>
            <a:pPr marL="114300" indent="0">
              <a:buNone/>
            </a:pP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910349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584067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3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7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123" y="4277420"/>
            <a:ext cx="4743735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loops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/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+ non-contractible + 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2163</TotalTime>
  <Words>1049</Words>
  <Application>Microsoft Office PowerPoint</Application>
  <PresentationFormat>On-screen Show (4:3)</PresentationFormat>
  <Paragraphs>340</Paragraphs>
  <Slides>30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ゴシック</vt:lpstr>
      <vt:lpstr>ＭＳ 明朝</vt:lpstr>
      <vt:lpstr>ＭＳ Ｐゴシック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191</cp:revision>
  <dcterms:created xsi:type="dcterms:W3CDTF">2011-04-28T06:19:25Z</dcterms:created>
  <dcterms:modified xsi:type="dcterms:W3CDTF">2015-03-06T01:34:55Z</dcterms:modified>
</cp:coreProperties>
</file>